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03" r:id="rId2"/>
    <p:sldId id="365" r:id="rId3"/>
    <p:sldId id="367" r:id="rId4"/>
    <p:sldId id="368" r:id="rId5"/>
    <p:sldId id="369" r:id="rId6"/>
    <p:sldId id="404" r:id="rId7"/>
    <p:sldId id="405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86" r:id="rId19"/>
    <p:sldId id="387" r:id="rId20"/>
    <p:sldId id="388" r:id="rId21"/>
    <p:sldId id="389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A00B8-CEF6-911A-AAF2-E696BE654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8B9A5C-2905-E9D0-02C5-0D6EDBDC8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378166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D58A-7A7A-3DEA-4EA4-2E20E8C1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1504ED2C-0D4A-C5B9-CB88-7D704A84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C9F799-E410-3C25-B025-EFE7E9AE2745}"/>
              </a:ext>
            </a:extLst>
          </p:cNvPr>
          <p:cNvSpPr/>
          <p:nvPr/>
        </p:nvSpPr>
        <p:spPr>
          <a:xfrm>
            <a:off x="6798408" y="196878"/>
            <a:ext cx="1118795" cy="344244"/>
          </a:xfrm>
          <a:prstGeom prst="accentCallout2">
            <a:avLst>
              <a:gd name="adj1" fmla="val 58088"/>
              <a:gd name="adj2" fmla="val -5905"/>
              <a:gd name="adj3" fmla="val 54613"/>
              <a:gd name="adj4" fmla="val -58380"/>
              <a:gd name="adj5" fmla="val 236883"/>
              <a:gd name="adj6" fmla="val -1487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E00F124-6FE4-A091-9A9C-EA33A56E726A}"/>
              </a:ext>
            </a:extLst>
          </p:cNvPr>
          <p:cNvSpPr/>
          <p:nvPr/>
        </p:nvSpPr>
        <p:spPr>
          <a:xfrm>
            <a:off x="6452832" y="641527"/>
            <a:ext cx="904973" cy="612024"/>
          </a:xfrm>
          <a:prstGeom prst="wedgeEllipseCallout">
            <a:avLst>
              <a:gd name="adj1" fmla="val -86309"/>
              <a:gd name="adj2" fmla="val 96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11923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73912-D826-FE64-29E0-424B179A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F9860DB-45BC-4FF2-846D-E467AD448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DC89679-1D73-516D-1AB2-AE1C6ED52C09}"/>
              </a:ext>
            </a:extLst>
          </p:cNvPr>
          <p:cNvSpPr/>
          <p:nvPr/>
        </p:nvSpPr>
        <p:spPr>
          <a:xfrm>
            <a:off x="140958" y="92448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1572"/>
              <a:gd name="adj5" fmla="val 701924"/>
              <a:gd name="adj6" fmla="val 2337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9095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60F9A-0080-2C98-33CA-42986F52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620D4F4-697C-6142-75F3-C5789C711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29B46D-5351-B660-227F-BDB0DFD1048D}"/>
              </a:ext>
            </a:extLst>
          </p:cNvPr>
          <p:cNvSpPr/>
          <p:nvPr/>
        </p:nvSpPr>
        <p:spPr>
          <a:xfrm>
            <a:off x="0" y="927483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7470"/>
              <a:gd name="adj5" fmla="val 293901"/>
              <a:gd name="adj6" fmla="val 197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68805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CD4BB-4822-A15C-E664-948EB0CF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3B38741D-B82C-9A45-BA86-3497D487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B35DF7-6EA8-90E0-7992-13AA6392A943}"/>
              </a:ext>
            </a:extLst>
          </p:cNvPr>
          <p:cNvSpPr/>
          <p:nvPr/>
        </p:nvSpPr>
        <p:spPr>
          <a:xfrm>
            <a:off x="795600" y="61380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14799"/>
              <a:gd name="adj6" fmla="val 3024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EC8EDF7-3D1F-0303-7BB7-77E8062DF015}"/>
              </a:ext>
            </a:extLst>
          </p:cNvPr>
          <p:cNvSpPr/>
          <p:nvPr/>
        </p:nvSpPr>
        <p:spPr>
          <a:xfrm>
            <a:off x="5205118" y="6120000"/>
            <a:ext cx="904973" cy="612024"/>
          </a:xfrm>
          <a:prstGeom prst="wedgeEllipseCallout">
            <a:avLst>
              <a:gd name="adj1" fmla="val -95684"/>
              <a:gd name="adj2" fmla="val -10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76148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6F9E-AA52-63BD-87EE-19EA1BDF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783B4F-86D8-F611-AC06-47FA749C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6844E3D-72B4-A522-15CD-33057FCBE33B}"/>
              </a:ext>
            </a:extLst>
          </p:cNvPr>
          <p:cNvSpPr/>
          <p:nvPr/>
        </p:nvSpPr>
        <p:spPr>
          <a:xfrm>
            <a:off x="0" y="91539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2415"/>
              <a:gd name="adj5" fmla="val 219964"/>
              <a:gd name="adj6" fmla="val 2101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1735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FE823-1CB6-B77A-D603-D2B35641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81A1633-146A-B123-7CB3-AF3158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B4C5D5D-1F3E-EF14-8525-AEBB281A4E01}"/>
              </a:ext>
            </a:extLst>
          </p:cNvPr>
          <p:cNvSpPr/>
          <p:nvPr/>
        </p:nvSpPr>
        <p:spPr>
          <a:xfrm>
            <a:off x="2642301" y="6252938"/>
            <a:ext cx="1552253" cy="344244"/>
          </a:xfrm>
          <a:prstGeom prst="accentCallout2">
            <a:avLst>
              <a:gd name="adj1" fmla="val 37647"/>
              <a:gd name="adj2" fmla="val -4175"/>
              <a:gd name="adj3" fmla="val 37260"/>
              <a:gd name="adj4" fmla="val -21572"/>
              <a:gd name="adj5" fmla="val -356101"/>
              <a:gd name="adj6" fmla="val -748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303256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D67FA-5CA7-400F-F83B-69FF9BF2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823F9BE-BA82-971A-A6D4-131F25A14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8A45E9F-DCD1-15A5-CDA9-2F4C970C772D}"/>
              </a:ext>
            </a:extLst>
          </p:cNvPr>
          <p:cNvSpPr/>
          <p:nvPr/>
        </p:nvSpPr>
        <p:spPr>
          <a:xfrm>
            <a:off x="2818615" y="243376"/>
            <a:ext cx="1357039" cy="344244"/>
          </a:xfrm>
          <a:prstGeom prst="accentCallout2">
            <a:avLst>
              <a:gd name="adj1" fmla="val 54078"/>
              <a:gd name="adj2" fmla="val -3490"/>
              <a:gd name="adj3" fmla="val 54077"/>
              <a:gd name="adj4" fmla="val -22076"/>
              <a:gd name="adj5" fmla="val 477085"/>
              <a:gd name="adj6" fmla="val -1038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6139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A191F-2AA1-24DE-210C-B6C92D87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C3921B7D-0FC9-07D9-3981-EE3D5E6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795600" y="738000"/>
            <a:ext cx="9419458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4F7A67-BB38-B068-4904-459F4EB9C6FE}"/>
              </a:ext>
            </a:extLst>
          </p:cNvPr>
          <p:cNvSpPr/>
          <p:nvPr/>
        </p:nvSpPr>
        <p:spPr>
          <a:xfrm>
            <a:off x="795600" y="603867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3702"/>
              <a:gd name="adj5" fmla="val -176493"/>
              <a:gd name="adj6" fmla="val 2367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77ACE65-156C-C22A-46EC-D38007BF5F53}"/>
              </a:ext>
            </a:extLst>
          </p:cNvPr>
          <p:cNvSpPr/>
          <p:nvPr/>
        </p:nvSpPr>
        <p:spPr>
          <a:xfrm>
            <a:off x="7211505" y="5954447"/>
            <a:ext cx="904973" cy="612024"/>
          </a:xfrm>
          <a:prstGeom prst="wedgeEllipseCallout">
            <a:avLst>
              <a:gd name="adj1" fmla="val -73809"/>
              <a:gd name="adj2" fmla="val -108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82790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324817-2C91-5BC5-BF55-772A3A6AF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86" y="2392839"/>
            <a:ext cx="4923428" cy="3398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7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33042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150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pulsador, que se mantenga encendido durante 5 segundos, y después se apague automáticamente.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DED2FCF-83C1-2C23-37EF-C92DA1DB39BA}"/>
              </a:ext>
            </a:extLst>
          </p:cNvPr>
          <p:cNvGrpSpPr/>
          <p:nvPr/>
        </p:nvGrpSpPr>
        <p:grpSpPr>
          <a:xfrm>
            <a:off x="6564151" y="806825"/>
            <a:ext cx="4860217" cy="5323530"/>
            <a:chOff x="6596424" y="1040360"/>
            <a:chExt cx="4860217" cy="532353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F08E89D-0C38-3D31-D341-03B604907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6976833" y="3910467"/>
              <a:ext cx="1027096" cy="1135173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88B760AE-EF0E-BED3-8310-85B004726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6931142" y="5045640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44EB3EA-1161-344D-C5B6-1971B3B9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424" y="1201574"/>
              <a:ext cx="1552792" cy="2600688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5828631-2C45-DB09-8CE3-A6F684D2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3849" y="1201574"/>
              <a:ext cx="1552792" cy="260068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DADDF52-6B56-84DE-4682-AFBEDD65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748" y="1588384"/>
              <a:ext cx="1509569" cy="1873948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5D21247-7617-24AE-8770-690E06D3BFB8}"/>
                </a:ext>
              </a:extLst>
            </p:cNvPr>
            <p:cNvSpPr txBox="1"/>
            <p:nvPr/>
          </p:nvSpPr>
          <p:spPr>
            <a:xfrm rot="19205936">
              <a:off x="8605032" y="1040360"/>
              <a:ext cx="1114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>
                  <a:latin typeface="Arial Rounded MT Bold" panose="020F0704030504030204" pitchFamily="34" charset="0"/>
                </a:rPr>
                <a:t>5 seg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18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963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7EB1F-2901-1974-A8B8-78C1611B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7B0E80-A839-2E03-A935-08183E9FA1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7142" y="909000"/>
            <a:ext cx="9366462" cy="56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29052-8B1C-3724-6EB9-59EFFBDF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D5D18324-C09A-AA32-D523-90A040983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1173572" y="711204"/>
            <a:ext cx="10072605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A00A5-F6F4-E1FA-02BD-5200BE66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83BDD47-FED1-1FF7-6A98-4FAAEABC1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b="8754"/>
          <a:stretch/>
        </p:blipFill>
        <p:spPr>
          <a:xfrm>
            <a:off x="801278" y="1109108"/>
            <a:ext cx="9933493" cy="49523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231F653-E059-2BB0-B1B1-F7F2057C75F0}"/>
              </a:ext>
            </a:extLst>
          </p:cNvPr>
          <p:cNvSpPr/>
          <p:nvPr/>
        </p:nvSpPr>
        <p:spPr>
          <a:xfrm>
            <a:off x="2369677" y="629133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93407"/>
              <a:gd name="adj6" fmla="val 3539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57230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78CD7-DF62-58C6-A4D1-936C0AEA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C2B0ACFC-393C-5A40-B63B-54BC367CC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A8ED5B-3D5A-F332-82D4-6DEC6E20C564}"/>
              </a:ext>
            </a:extLst>
          </p:cNvPr>
          <p:cNvSpPr/>
          <p:nvPr/>
        </p:nvSpPr>
        <p:spPr>
          <a:xfrm>
            <a:off x="2189902" y="1968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73411"/>
              <a:gd name="adj6" fmla="val 2902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2D42220-A479-20B7-8E11-EE4E48A9A464}"/>
              </a:ext>
            </a:extLst>
          </p:cNvPr>
          <p:cNvSpPr/>
          <p:nvPr/>
        </p:nvSpPr>
        <p:spPr>
          <a:xfrm>
            <a:off x="6862714" y="431988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730776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306</Words>
  <Application>Microsoft Office PowerPoint</Application>
  <PresentationFormat>Panorámica</PresentationFormat>
  <Paragraphs>59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Arial Rounded MT Bold</vt:lpstr>
      <vt:lpstr>Trebuchet MS</vt:lpstr>
      <vt:lpstr>Tema de Office</vt:lpstr>
      <vt:lpstr>PRÁCTICA 3</vt:lpstr>
      <vt:lpstr>Contenido </vt:lpstr>
      <vt:lpstr>Aprendizaje </vt:lpstr>
      <vt:lpstr>Objetivo </vt:lpstr>
      <vt:lpstr>Forma de trabajo</vt:lpstr>
      <vt:lpstr>Componentes necesarios</vt:lpstr>
      <vt:lpstr>Conexiones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2022-08-18T16:57:12Z</dcterms:modified>
</cp:coreProperties>
</file>